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03" r:id="rId4"/>
    <p:sldId id="257" r:id="rId5"/>
    <p:sldId id="287" r:id="rId6"/>
    <p:sldId id="288" r:id="rId7"/>
    <p:sldId id="261" r:id="rId8"/>
    <p:sldId id="260" r:id="rId9"/>
    <p:sldId id="289" r:id="rId10"/>
    <p:sldId id="258" r:id="rId11"/>
    <p:sldId id="290" r:id="rId12"/>
    <p:sldId id="263" r:id="rId13"/>
    <p:sldId id="264" r:id="rId14"/>
    <p:sldId id="291" r:id="rId15"/>
    <p:sldId id="265" r:id="rId16"/>
    <p:sldId id="266" r:id="rId17"/>
    <p:sldId id="271" r:id="rId18"/>
    <p:sldId id="267" r:id="rId19"/>
    <p:sldId id="292" r:id="rId20"/>
    <p:sldId id="293" r:id="rId21"/>
    <p:sldId id="268" r:id="rId22"/>
    <p:sldId id="269" r:id="rId23"/>
    <p:sldId id="270" r:id="rId24"/>
    <p:sldId id="294" r:id="rId25"/>
    <p:sldId id="295" r:id="rId26"/>
    <p:sldId id="296" r:id="rId27"/>
    <p:sldId id="272" r:id="rId28"/>
    <p:sldId id="285" r:id="rId29"/>
    <p:sldId id="281" r:id="rId30"/>
    <p:sldId id="273" r:id="rId31"/>
    <p:sldId id="282" r:id="rId32"/>
    <p:sldId id="283" r:id="rId33"/>
    <p:sldId id="304" r:id="rId34"/>
    <p:sldId id="274" r:id="rId35"/>
    <p:sldId id="298" r:id="rId36"/>
    <p:sldId id="279" r:id="rId37"/>
    <p:sldId id="280" r:id="rId38"/>
    <p:sldId id="277" r:id="rId39"/>
    <p:sldId id="275" r:id="rId40"/>
    <p:sldId id="276" r:id="rId41"/>
    <p:sldId id="297" r:id="rId42"/>
    <p:sldId id="284" r:id="rId43"/>
    <p:sldId id="299" r:id="rId44"/>
    <p:sldId id="302" r:id="rId45"/>
    <p:sldId id="300" r:id="rId46"/>
    <p:sldId id="301" r:id="rId47"/>
    <p:sldId id="278" r:id="rId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1"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12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2023-07-02</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2023-07-02</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8.png"/><Relationship Id="rId4" Type="http://schemas.openxmlformats.org/officeDocument/2006/relationships/hyperlink" Target="https://philpapers.org/asearch.pl?pub=682"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ntents.premium.naver.com/chatgpt/buff/contents/230622235641423mo"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94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57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04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r>
              <a:rPr lang="en-US" altLang="ko-KR" dirty="0"/>
              <a:t>Neural network</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Tree>
    <p:extLst>
      <p:ext uri="{BB962C8B-B14F-4D97-AF65-F5344CB8AC3E}">
        <p14:creationId xmlns:p14="http://schemas.microsoft.com/office/powerpoint/2010/main" val="164866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D6B248-0092-41B9-B53E-7829EE3C9DA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AC7316B-DE68-4CDD-950B-E8A9D71CF31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8F29F76-4600-43AD-AA48-CAD3EDCE7045}"/>
              </a:ext>
            </a:extLst>
          </p:cNvPr>
          <p:cNvPicPr>
            <a:picLocks noChangeAspect="1"/>
          </p:cNvPicPr>
          <p:nvPr/>
        </p:nvPicPr>
        <p:blipFill>
          <a:blip r:embed="rId2"/>
          <a:stretch>
            <a:fillRect/>
          </a:stretch>
        </p:blipFill>
        <p:spPr>
          <a:xfrm>
            <a:off x="469900" y="64609"/>
            <a:ext cx="11061700" cy="6614864"/>
          </a:xfrm>
          <a:prstGeom prst="rect">
            <a:avLst/>
          </a:prstGeom>
        </p:spPr>
      </p:pic>
      <p:sp>
        <p:nvSpPr>
          <p:cNvPr id="5" name="직사각형 4">
            <a:extLst>
              <a:ext uri="{FF2B5EF4-FFF2-40B4-BE49-F238E27FC236}">
                <a16:creationId xmlns:a16="http://schemas.microsoft.com/office/drawing/2014/main" id="{3E3B8BC1-6270-4F1C-8F5E-4CE245E68679}"/>
              </a:ext>
            </a:extLst>
          </p:cNvPr>
          <p:cNvSpPr/>
          <p:nvPr/>
        </p:nvSpPr>
        <p:spPr>
          <a:xfrm>
            <a:off x="2590800" y="6123543"/>
            <a:ext cx="8851900" cy="369332"/>
          </a:xfrm>
          <a:prstGeom prst="rect">
            <a:avLst/>
          </a:prstGeom>
        </p:spPr>
        <p:txBody>
          <a:bodyPr wrap="square">
            <a:spAutoFit/>
          </a:bodyPr>
          <a:lstStyle/>
          <a:p>
            <a:r>
              <a:rPr lang="en-US" altLang="ko-KR" dirty="0">
                <a:hlinkClick r:id="rId3"/>
              </a:rPr>
              <a:t>https://contents.premium.naver.com/chatgpt/buff/contents/230622235641423mo</a:t>
            </a:r>
            <a:endParaRPr lang="ko-KR" altLang="en-US" dirty="0"/>
          </a:p>
        </p:txBody>
      </p:sp>
    </p:spTree>
    <p:extLst>
      <p:ext uri="{BB962C8B-B14F-4D97-AF65-F5344CB8AC3E}">
        <p14:creationId xmlns:p14="http://schemas.microsoft.com/office/powerpoint/2010/main" val="1103785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3704336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334" y="280870"/>
            <a:ext cx="9403465" cy="509010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16EB391-A99F-4FE3-9613-6EEE1744C5B5}"/>
              </a:ext>
            </a:extLst>
          </p:cNvPr>
          <p:cNvSpPr/>
          <p:nvPr/>
        </p:nvSpPr>
        <p:spPr>
          <a:xfrm>
            <a:off x="179671" y="4481738"/>
            <a:ext cx="3167535" cy="461665"/>
          </a:xfrm>
          <a:prstGeom prst="rect">
            <a:avLst/>
          </a:prstGeom>
        </p:spPr>
        <p:txBody>
          <a:bodyPr wrap="square">
            <a:spAutoFit/>
          </a:bodyPr>
          <a:lstStyle/>
          <a:p>
            <a:r>
              <a:rPr lang="en-US" altLang="ko-KR" sz="2400" dirty="0">
                <a:solidFill>
                  <a:srgbClr val="DADDE2"/>
                </a:solidFill>
                <a:highlight>
                  <a:srgbClr val="0000FF"/>
                </a:highlight>
                <a:ea typeface="Söhne"/>
              </a:rPr>
              <a:t>U</a:t>
            </a:r>
            <a:r>
              <a:rPr lang="ko-KR" altLang="ko-KR" sz="2400" dirty="0" err="1">
                <a:solidFill>
                  <a:srgbClr val="DADDE2"/>
                </a:solidFill>
                <a:highlight>
                  <a:srgbClr val="0000FF"/>
                </a:highlight>
                <a:ea typeface="Söhne"/>
              </a:rPr>
              <a:t>nconscious</a:t>
            </a:r>
            <a:r>
              <a:rPr lang="en-US" altLang="ko-KR" sz="2400" dirty="0">
                <a:solidFill>
                  <a:srgbClr val="DADDE2"/>
                </a:solidFill>
                <a:highlight>
                  <a:srgbClr val="0000FF"/>
                </a:highlight>
                <a:ea typeface="Söhne"/>
              </a:rPr>
              <a:t>ness</a:t>
            </a:r>
            <a:endParaRPr lang="ko-KR" altLang="en-US" sz="2400" dirty="0">
              <a:highlight>
                <a:srgbClr val="0000FF"/>
              </a:highlight>
            </a:endParaRPr>
          </a:p>
        </p:txBody>
      </p:sp>
      <p:sp>
        <p:nvSpPr>
          <p:cNvPr id="9" name="직사각형 8">
            <a:extLst>
              <a:ext uri="{FF2B5EF4-FFF2-40B4-BE49-F238E27FC236}">
                <a16:creationId xmlns:a16="http://schemas.microsoft.com/office/drawing/2014/main" id="{24BE651B-2593-4724-9981-5237495E4FB8}"/>
              </a:ext>
            </a:extLst>
          </p:cNvPr>
          <p:cNvSpPr/>
          <p:nvPr/>
        </p:nvSpPr>
        <p:spPr>
          <a:xfrm>
            <a:off x="179671" y="5031239"/>
            <a:ext cx="4958970" cy="461665"/>
          </a:xfrm>
          <a:prstGeom prst="rect">
            <a:avLst/>
          </a:prstGeom>
        </p:spPr>
        <p:txBody>
          <a:bodyPr wrap="square">
            <a:spAutoFit/>
          </a:bodyPr>
          <a:lstStyle/>
          <a:p>
            <a:r>
              <a:rPr lang="en-US" altLang="ko-KR"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forgetting</a:t>
            </a:r>
            <a:endParaRPr lang="ko-KR" altLang="en-US"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1" name="직사각형 10">
            <a:extLst>
              <a:ext uri="{FF2B5EF4-FFF2-40B4-BE49-F238E27FC236}">
                <a16:creationId xmlns:a16="http://schemas.microsoft.com/office/drawing/2014/main" id="{4480D699-9CC8-43BC-BEEE-6651483262A2}"/>
              </a:ext>
            </a:extLst>
          </p:cNvPr>
          <p:cNvSpPr/>
          <p:nvPr/>
        </p:nvSpPr>
        <p:spPr>
          <a:xfrm>
            <a:off x="179671" y="5614838"/>
            <a:ext cx="4958970" cy="461665"/>
          </a:xfrm>
          <a:prstGeom prst="rect">
            <a:avLst/>
          </a:prstGeom>
        </p:spPr>
        <p:txBody>
          <a:bodyPr wrap="square">
            <a:spAutoFit/>
          </a:bodyPr>
          <a:lstStyle/>
          <a:p>
            <a:r>
              <a:rPr lang="en-US" altLang="ko-KR" sz="2400" dirty="0">
                <a:solidFill>
                  <a:schemeClr val="bg1"/>
                </a:solidFill>
                <a:highlight>
                  <a:srgbClr val="0000FF"/>
                </a:highlight>
              </a:rPr>
              <a:t>Nonverbal communication</a:t>
            </a:r>
            <a:endParaRPr lang="ko-KR" altLang="en-US" sz="2400" dirty="0">
              <a:solidFill>
                <a:schemeClr val="bg1"/>
              </a:solidFill>
              <a:highlight>
                <a:srgbClr val="0000FF"/>
              </a:highlight>
            </a:endParaRPr>
          </a:p>
        </p:txBody>
      </p:sp>
    </p:spTree>
    <p:extLst>
      <p:ext uri="{BB962C8B-B14F-4D97-AF65-F5344CB8AC3E}">
        <p14:creationId xmlns:p14="http://schemas.microsoft.com/office/powerpoint/2010/main" val="4021219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2077</Words>
  <Application>Microsoft Office PowerPoint</Application>
  <PresentationFormat>와이드스크린</PresentationFormat>
  <Paragraphs>222</Paragraphs>
  <Slides>47</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47</vt:i4>
      </vt:variant>
    </vt:vector>
  </HeadingPairs>
  <TitlesOfParts>
    <vt:vector size="54" baseType="lpstr">
      <vt:lpstr>Malgun Gothic Semilight</vt:lpstr>
      <vt:lpstr>Nanum Gothic</vt:lpstr>
      <vt:lpstr>Söhne</vt:lpstr>
      <vt:lpstr>맑은 고딕</vt:lpstr>
      <vt:lpstr>Arial</vt:lpstr>
      <vt:lpstr>Arial</vt:lpstr>
      <vt:lpstr>Office 테마</vt:lpstr>
      <vt:lpstr>chat GPT</vt:lpstr>
      <vt:lpstr>PowerPoint 프레젠테이션</vt:lpstr>
      <vt:lpstr>NVIDIA의 과학시간 - GPU와 CPU의 차이 Https://www.youtube.com/watch?v=1BAZf3PsjWA  </vt:lpstr>
      <vt:lpstr>chat GPT</vt:lpstr>
      <vt:lpstr>key aspects of human intelligence: </vt:lpstr>
      <vt:lpstr>chat GPT</vt:lpstr>
      <vt:lpstr>PowerPoint 프레젠테이션</vt:lpstr>
      <vt:lpstr>chat GPT</vt:lpstr>
      <vt:lpstr>chat GPT</vt:lpstr>
      <vt:lpstr>Transformer</vt:lpstr>
      <vt:lpstr>PowerPoint 프레젠테이션</vt:lpstr>
      <vt:lpstr>PowerPoint 프레젠테이션</vt:lpstr>
      <vt:lpstr>Alan Turing </vt:lpstr>
      <vt:lpstr>Alan Mathison Turing </vt:lpstr>
      <vt:lpstr>PowerPoint 프레젠테이션</vt:lpstr>
      <vt:lpstr>Computing machinery and intelligence</vt:lpstr>
      <vt:lpstr>PowerPoint 프레젠테이션</vt:lpstr>
      <vt:lpstr>AI history by chat GPT</vt:lpstr>
      <vt:lpstr>Dartmouth Conference 1956</vt:lpstr>
      <vt:lpstr>AlphaGo vs. Lee Sedol (2016)</vt:lpstr>
      <vt:lpstr>PowerPoint 프레젠테이션</vt:lpstr>
      <vt:lpstr>PowerPoint 프레젠테이션</vt:lpstr>
      <vt:lpstr>PowerPoint 프레젠테이션</vt:lpstr>
      <vt:lpstr>PowerPoint 프레젠테이션</vt:lpstr>
      <vt:lpstr>chat GPT</vt:lpstr>
      <vt:lpstr>PowerPoint 프레젠테이션</vt:lpstr>
      <vt:lpstr>PowerPoint 프레젠테이션</vt:lpstr>
      <vt:lpstr>Neural Network Character Recognition </vt:lpstr>
      <vt:lpstr>Neural network </vt:lpstr>
      <vt:lpstr>Neural network</vt:lpstr>
      <vt:lpstr>Neural network</vt:lpstr>
      <vt:lpstr>Mathematical logics of neural networks: </vt:lpstr>
      <vt:lpstr>Neural network</vt:lpstr>
      <vt:lpstr>PowerPoint 프레젠테이션</vt:lpstr>
      <vt:lpstr>Leonhard Euler  Introductio in Analysin Infinitorum. 1748 </vt:lpstr>
      <vt:lpstr>Function</vt:lpstr>
      <vt:lpstr>function</vt:lpstr>
      <vt:lpstr>PowerPoint 프레젠테이션</vt:lpstr>
      <vt:lpstr>Language models</vt:lpstr>
      <vt:lpstr>PowerPoint 프레젠테이션</vt:lpstr>
      <vt:lpstr>PowerPoint 프레젠테이션</vt:lpstr>
      <vt:lpstr>Limitations of ChatGPT </vt:lpstr>
      <vt:lpstr>key aspects of human intelligence: </vt:lpstr>
      <vt:lpstr>Function</vt:lpstr>
      <vt:lpstr>PowerPoint 프레젠테이션</vt:lpstr>
      <vt:lpstr>PowerPoint 프레젠테이션</vt:lpstr>
      <vt:lpstr>chat GPT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17</cp:revision>
  <dcterms:created xsi:type="dcterms:W3CDTF">2023-06-26T02:57:47Z</dcterms:created>
  <dcterms:modified xsi:type="dcterms:W3CDTF">2023-07-02T00:58:57Z</dcterms:modified>
</cp:coreProperties>
</file>